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9" r:id="rId3"/>
    <p:sldId id="331" r:id="rId4"/>
    <p:sldId id="337" r:id="rId5"/>
    <p:sldId id="339" r:id="rId6"/>
    <p:sldId id="310" r:id="rId7"/>
    <p:sldId id="313" r:id="rId8"/>
    <p:sldId id="311" r:id="rId9"/>
    <p:sldId id="338" r:id="rId10"/>
    <p:sldId id="315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40" r:id="rId19"/>
    <p:sldId id="325" r:id="rId20"/>
    <p:sldId id="326" r:id="rId21"/>
    <p:sldId id="327" r:id="rId22"/>
    <p:sldId id="328" r:id="rId23"/>
    <p:sldId id="332" r:id="rId24"/>
    <p:sldId id="333" r:id="rId25"/>
    <p:sldId id="335" r:id="rId26"/>
    <p:sldId id="336" r:id="rId27"/>
  </p:sldIdLst>
  <p:sldSz cx="9144000" cy="6858000" type="screen4x3"/>
  <p:notesSz cx="9220200" cy="6946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57EFA-AB1C-477B-A88F-55D3770391A8}" v="3" dt="2023-01-04T19:40:25.765"/>
    <p1510:client id="{41DEB805-D830-7F8B-3F74-9372D1500D2B}" v="15" dt="2023-01-04T19:34:26.393"/>
    <p1510:client id="{BB6A8E94-4F5E-27E2-DC5B-ACC76CD97946}" v="1" dt="2023-01-04T19:39:15.3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raham" userId="79aa25b1-d8d3-412e-ba74-84f28a7caa42" providerId="ADAL" clId="{3F357EFA-AB1C-477B-A88F-55D3770391A8}"/>
    <pc:docChg chg="undo custSel addSld delSld modSld">
      <pc:chgData name="Sarah Graham" userId="79aa25b1-d8d3-412e-ba74-84f28a7caa42" providerId="ADAL" clId="{3F357EFA-AB1C-477B-A88F-55D3770391A8}" dt="2023-01-04T19:40:25.765" v="389" actId="14100"/>
      <pc:docMkLst>
        <pc:docMk/>
      </pc:docMkLst>
      <pc:sldChg chg="modSp mod">
        <pc:chgData name="Sarah Graham" userId="79aa25b1-d8d3-412e-ba74-84f28a7caa42" providerId="ADAL" clId="{3F357EFA-AB1C-477B-A88F-55D3770391A8}" dt="2023-01-03T18:24:11.756" v="377" actId="14100"/>
        <pc:sldMkLst>
          <pc:docMk/>
          <pc:sldMk cId="3098681392" sldId="310"/>
        </pc:sldMkLst>
        <pc:picChg chg="mod">
          <ac:chgData name="Sarah Graham" userId="79aa25b1-d8d3-412e-ba74-84f28a7caa42" providerId="ADAL" clId="{3F357EFA-AB1C-477B-A88F-55D3770391A8}" dt="2023-01-03T18:24:11.756" v="377" actId="14100"/>
          <ac:picMkLst>
            <pc:docMk/>
            <pc:sldMk cId="3098681392" sldId="310"/>
            <ac:picMk id="9" creationId="{2F95D500-512B-F952-C4E0-8EAB67CC1CA3}"/>
          </ac:picMkLst>
        </pc:picChg>
      </pc:sldChg>
      <pc:sldChg chg="modSp mod">
        <pc:chgData name="Sarah Graham" userId="79aa25b1-d8d3-412e-ba74-84f28a7caa42" providerId="ADAL" clId="{3F357EFA-AB1C-477B-A88F-55D3770391A8}" dt="2023-01-03T18:24:20.359" v="378" actId="14100"/>
        <pc:sldMkLst>
          <pc:docMk/>
          <pc:sldMk cId="921985327" sldId="313"/>
        </pc:sldMkLst>
        <pc:picChg chg="mod">
          <ac:chgData name="Sarah Graham" userId="79aa25b1-d8d3-412e-ba74-84f28a7caa42" providerId="ADAL" clId="{3F357EFA-AB1C-477B-A88F-55D3770391A8}" dt="2023-01-03T18:24:20.359" v="378" actId="14100"/>
          <ac:picMkLst>
            <pc:docMk/>
            <pc:sldMk cId="921985327" sldId="313"/>
            <ac:picMk id="11" creationId="{D7D95556-CA9D-2007-DFD9-C4BCCB8FBD95}"/>
          </ac:picMkLst>
        </pc:picChg>
      </pc:sldChg>
      <pc:sldChg chg="addSp delSp modSp add del mod">
        <pc:chgData name="Sarah Graham" userId="79aa25b1-d8d3-412e-ba74-84f28a7caa42" providerId="ADAL" clId="{3F357EFA-AB1C-477B-A88F-55D3770391A8}" dt="2023-01-03T18:24:47.099" v="381" actId="47"/>
        <pc:sldMkLst>
          <pc:docMk/>
          <pc:sldMk cId="1868685859" sldId="314"/>
        </pc:sldMkLst>
        <pc:picChg chg="add mod">
          <ac:chgData name="Sarah Graham" userId="79aa25b1-d8d3-412e-ba74-84f28a7caa42" providerId="ADAL" clId="{3F357EFA-AB1C-477B-A88F-55D3770391A8}" dt="2023-01-03T18:22:02.141" v="368" actId="14100"/>
          <ac:picMkLst>
            <pc:docMk/>
            <pc:sldMk cId="1868685859" sldId="314"/>
            <ac:picMk id="9" creationId="{CB0AC17B-DA45-B9CA-B1CE-34B838C0FE5F}"/>
          </ac:picMkLst>
        </pc:picChg>
        <pc:picChg chg="del">
          <ac:chgData name="Sarah Graham" userId="79aa25b1-d8d3-412e-ba74-84f28a7caa42" providerId="ADAL" clId="{3F357EFA-AB1C-477B-A88F-55D3770391A8}" dt="2023-01-03T18:21:30.426" v="364" actId="478"/>
          <ac:picMkLst>
            <pc:docMk/>
            <pc:sldMk cId="1868685859" sldId="314"/>
            <ac:picMk id="11" creationId="{DE36119E-52F4-42F4-95E2-1AA557B7BEA5}"/>
          </ac:picMkLst>
        </pc:picChg>
      </pc:sldChg>
      <pc:sldChg chg="addSp delSp modSp mod modShow">
        <pc:chgData name="Sarah Graham" userId="79aa25b1-d8d3-412e-ba74-84f28a7caa42" providerId="ADAL" clId="{3F357EFA-AB1C-477B-A88F-55D3770391A8}" dt="2023-01-04T19:40:25.765" v="389" actId="14100"/>
        <pc:sldMkLst>
          <pc:docMk/>
          <pc:sldMk cId="2618624758" sldId="315"/>
        </pc:sldMkLst>
        <pc:picChg chg="del">
          <ac:chgData name="Sarah Graham" userId="79aa25b1-d8d3-412e-ba74-84f28a7caa42" providerId="ADAL" clId="{3F357EFA-AB1C-477B-A88F-55D3770391A8}" dt="2023-01-03T18:22:37.537" v="369" actId="478"/>
          <ac:picMkLst>
            <pc:docMk/>
            <pc:sldMk cId="2618624758" sldId="315"/>
            <ac:picMk id="9" creationId="{2E7E62DE-19F4-4B11-9A09-FEB13278D37F}"/>
          </ac:picMkLst>
        </pc:picChg>
        <pc:picChg chg="add mod">
          <ac:chgData name="Sarah Graham" userId="79aa25b1-d8d3-412e-ba74-84f28a7caa42" providerId="ADAL" clId="{3F357EFA-AB1C-477B-A88F-55D3770391A8}" dt="2023-01-04T19:40:25.765" v="389" actId="14100"/>
          <ac:picMkLst>
            <pc:docMk/>
            <pc:sldMk cId="2618624758" sldId="315"/>
            <ac:picMk id="9" creationId="{3551E0B2-6137-F591-5DA5-6B0F109D7E1E}"/>
          </ac:picMkLst>
        </pc:picChg>
        <pc:picChg chg="add mod">
          <ac:chgData name="Sarah Graham" userId="79aa25b1-d8d3-412e-ba74-84f28a7caa42" providerId="ADAL" clId="{3F357EFA-AB1C-477B-A88F-55D3770391A8}" dt="2023-01-03T18:23:02.862" v="371" actId="14100"/>
          <ac:picMkLst>
            <pc:docMk/>
            <pc:sldMk cId="2618624758" sldId="315"/>
            <ac:picMk id="11" creationId="{1531295D-3B4F-7933-367E-3A38BB99F5B3}"/>
          </ac:picMkLst>
        </pc:picChg>
      </pc:sldChg>
      <pc:sldChg chg="del">
        <pc:chgData name="Sarah Graham" userId="79aa25b1-d8d3-412e-ba74-84f28a7caa42" providerId="ADAL" clId="{3F357EFA-AB1C-477B-A88F-55D3770391A8}" dt="2023-01-03T18:23:19.239" v="372" actId="47"/>
        <pc:sldMkLst>
          <pc:docMk/>
          <pc:sldMk cId="1973752874" sldId="316"/>
        </pc:sldMkLst>
      </pc:sldChg>
      <pc:sldChg chg="mod modShow">
        <pc:chgData name="Sarah Graham" userId="79aa25b1-d8d3-412e-ba74-84f28a7caa42" providerId="ADAL" clId="{3F357EFA-AB1C-477B-A88F-55D3770391A8}" dt="2023-01-03T18:25:52.654" v="385" actId="729"/>
        <pc:sldMkLst>
          <pc:docMk/>
          <pc:sldMk cId="136460329" sldId="317"/>
        </pc:sldMkLst>
      </pc:sldChg>
      <pc:sldChg chg="addSp delSp modSp mod modShow">
        <pc:chgData name="Sarah Graham" userId="79aa25b1-d8d3-412e-ba74-84f28a7caa42" providerId="ADAL" clId="{3F357EFA-AB1C-477B-A88F-55D3770391A8}" dt="2023-01-03T18:25:55.721" v="386" actId="729"/>
        <pc:sldMkLst>
          <pc:docMk/>
          <pc:sldMk cId="2274253200" sldId="318"/>
        </pc:sldMkLst>
        <pc:picChg chg="del">
          <ac:chgData name="Sarah Graham" userId="79aa25b1-d8d3-412e-ba74-84f28a7caa42" providerId="ADAL" clId="{3F357EFA-AB1C-477B-A88F-55D3770391A8}" dt="2023-01-03T18:23:32.224" v="373" actId="478"/>
          <ac:picMkLst>
            <pc:docMk/>
            <pc:sldMk cId="2274253200" sldId="318"/>
            <ac:picMk id="8" creationId="{ED95B2E2-AE15-452A-857E-8966BDB40183}"/>
          </ac:picMkLst>
        </pc:picChg>
        <pc:picChg chg="add mod">
          <ac:chgData name="Sarah Graham" userId="79aa25b1-d8d3-412e-ba74-84f28a7caa42" providerId="ADAL" clId="{3F357EFA-AB1C-477B-A88F-55D3770391A8}" dt="2023-01-03T18:23:52.932" v="375" actId="14100"/>
          <ac:picMkLst>
            <pc:docMk/>
            <pc:sldMk cId="2274253200" sldId="318"/>
            <ac:picMk id="11" creationId="{D2FDC27B-6DE6-0BE3-152D-F2F849CB7F0A}"/>
          </ac:picMkLst>
        </pc:picChg>
      </pc:sldChg>
      <pc:sldChg chg="modSp mod">
        <pc:chgData name="Sarah Graham" userId="79aa25b1-d8d3-412e-ba74-84f28a7caa42" providerId="ADAL" clId="{3F357EFA-AB1C-477B-A88F-55D3770391A8}" dt="2023-01-03T18:25:02.769" v="382" actId="14100"/>
        <pc:sldMkLst>
          <pc:docMk/>
          <pc:sldMk cId="3140726074" sldId="319"/>
        </pc:sldMkLst>
        <pc:picChg chg="mod">
          <ac:chgData name="Sarah Graham" userId="79aa25b1-d8d3-412e-ba74-84f28a7caa42" providerId="ADAL" clId="{3F357EFA-AB1C-477B-A88F-55D3770391A8}" dt="2023-01-03T18:25:02.769" v="382" actId="14100"/>
          <ac:picMkLst>
            <pc:docMk/>
            <pc:sldMk cId="3140726074" sldId="319"/>
            <ac:picMk id="8" creationId="{C10E6FF5-E21B-3E73-BD93-F8915F58FA8D}"/>
          </ac:picMkLst>
        </pc:picChg>
      </pc:sldChg>
      <pc:sldChg chg="modSp mod">
        <pc:chgData name="Sarah Graham" userId="79aa25b1-d8d3-412e-ba74-84f28a7caa42" providerId="ADAL" clId="{3F357EFA-AB1C-477B-A88F-55D3770391A8}" dt="2023-01-03T18:25:08.274" v="383" actId="14100"/>
        <pc:sldMkLst>
          <pc:docMk/>
          <pc:sldMk cId="250343955" sldId="320"/>
        </pc:sldMkLst>
        <pc:picChg chg="mod">
          <ac:chgData name="Sarah Graham" userId="79aa25b1-d8d3-412e-ba74-84f28a7caa42" providerId="ADAL" clId="{3F357EFA-AB1C-477B-A88F-55D3770391A8}" dt="2023-01-03T18:25:08.274" v="383" actId="14100"/>
          <ac:picMkLst>
            <pc:docMk/>
            <pc:sldMk cId="250343955" sldId="320"/>
            <ac:picMk id="8" creationId="{758412EB-CF05-4846-9C30-A9293F21F279}"/>
          </ac:picMkLst>
        </pc:picChg>
      </pc:sldChg>
      <pc:sldChg chg="modSp mod">
        <pc:chgData name="Sarah Graham" userId="79aa25b1-d8d3-412e-ba74-84f28a7caa42" providerId="ADAL" clId="{3F357EFA-AB1C-477B-A88F-55D3770391A8}" dt="2023-01-03T18:04:34.271" v="9" actId="255"/>
        <pc:sldMkLst>
          <pc:docMk/>
          <pc:sldMk cId="3245755513" sldId="336"/>
        </pc:sldMkLst>
        <pc:spChg chg="mod">
          <ac:chgData name="Sarah Graham" userId="79aa25b1-d8d3-412e-ba74-84f28a7caa42" providerId="ADAL" clId="{3F357EFA-AB1C-477B-A88F-55D3770391A8}" dt="2023-01-03T18:04:04.520" v="5" actId="1076"/>
          <ac:spMkLst>
            <pc:docMk/>
            <pc:sldMk cId="3245755513" sldId="336"/>
            <ac:spMk id="3" creationId="{00000000-0000-0000-0000-000000000000}"/>
          </ac:spMkLst>
        </pc:spChg>
        <pc:spChg chg="mod">
          <ac:chgData name="Sarah Graham" userId="79aa25b1-d8d3-412e-ba74-84f28a7caa42" providerId="ADAL" clId="{3F357EFA-AB1C-477B-A88F-55D3770391A8}" dt="2023-01-03T18:04:34.271" v="9" actId="255"/>
          <ac:spMkLst>
            <pc:docMk/>
            <pc:sldMk cId="3245755513" sldId="336"/>
            <ac:spMk id="9" creationId="{E6E4143F-5937-4E9F-8B51-AA12F7839751}"/>
          </ac:spMkLst>
        </pc:spChg>
      </pc:sldChg>
      <pc:sldChg chg="modSp add mod">
        <pc:chgData name="Sarah Graham" userId="79aa25b1-d8d3-412e-ba74-84f28a7caa42" providerId="ADAL" clId="{3F357EFA-AB1C-477B-A88F-55D3770391A8}" dt="2023-01-03T18:07:56.270" v="363" actId="20577"/>
        <pc:sldMkLst>
          <pc:docMk/>
          <pc:sldMk cId="2262229534" sldId="339"/>
        </pc:sldMkLst>
        <pc:spChg chg="mod">
          <ac:chgData name="Sarah Graham" userId="79aa25b1-d8d3-412e-ba74-84f28a7caa42" providerId="ADAL" clId="{3F357EFA-AB1C-477B-A88F-55D3770391A8}" dt="2023-01-03T18:07:56.270" v="363" actId="20577"/>
          <ac:spMkLst>
            <pc:docMk/>
            <pc:sldMk cId="2262229534" sldId="339"/>
            <ac:spMk id="8" creationId="{6C654BD4-8A15-B09E-A40B-514CC757648C}"/>
          </ac:spMkLst>
        </pc:spChg>
        <pc:spChg chg="mod">
          <ac:chgData name="Sarah Graham" userId="79aa25b1-d8d3-412e-ba74-84f28a7caa42" providerId="ADAL" clId="{3F357EFA-AB1C-477B-A88F-55D3770391A8}" dt="2023-01-03T18:05:06.348" v="30" actId="20577"/>
          <ac:spMkLst>
            <pc:docMk/>
            <pc:sldMk cId="2262229534" sldId="339"/>
            <ac:spMk id="10" creationId="{00000000-0000-0000-0000-000000000000}"/>
          </ac:spMkLst>
        </pc:spChg>
      </pc:sldChg>
    </pc:docChg>
  </pc:docChgLst>
  <pc:docChgLst>
    <pc:chgData name="Sarah Graham" userId="S::sgraham@paulding.k12.ga.us::79aa25b1-d8d3-412e-ba74-84f28a7caa42" providerId="AD" clId="Web-{41DEB805-D830-7F8B-3F74-9372D1500D2B}"/>
    <pc:docChg chg="addSld modSld">
      <pc:chgData name="Sarah Graham" userId="S::sgraham@paulding.k12.ga.us::79aa25b1-d8d3-412e-ba74-84f28a7caa42" providerId="AD" clId="Web-{41DEB805-D830-7F8B-3F74-9372D1500D2B}" dt="2023-01-04T19:34:26.393" v="13"/>
      <pc:docMkLst>
        <pc:docMk/>
      </pc:docMkLst>
      <pc:sldChg chg="addSp delSp">
        <pc:chgData name="Sarah Graham" userId="S::sgraham@paulding.k12.ga.us::79aa25b1-d8d3-412e-ba74-84f28a7caa42" providerId="AD" clId="Web-{41DEB805-D830-7F8B-3F74-9372D1500D2B}" dt="2023-01-04T19:34:26.393" v="13"/>
        <pc:sldMkLst>
          <pc:docMk/>
          <pc:sldMk cId="2618624758" sldId="315"/>
        </pc:sldMkLst>
        <pc:picChg chg="add del">
          <ac:chgData name="Sarah Graham" userId="S::sgraham@paulding.k12.ga.us::79aa25b1-d8d3-412e-ba74-84f28a7caa42" providerId="AD" clId="Web-{41DEB805-D830-7F8B-3F74-9372D1500D2B}" dt="2023-01-04T19:34:26.393" v="13"/>
          <ac:picMkLst>
            <pc:docMk/>
            <pc:sldMk cId="2618624758" sldId="315"/>
            <ac:picMk id="11" creationId="{1531295D-3B4F-7933-367E-3A38BB99F5B3}"/>
          </ac:picMkLst>
        </pc:picChg>
      </pc:sldChg>
      <pc:sldChg chg="addSp delSp modSp add replId">
        <pc:chgData name="Sarah Graham" userId="S::sgraham@paulding.k12.ga.us::79aa25b1-d8d3-412e-ba74-84f28a7caa42" providerId="AD" clId="Web-{41DEB805-D830-7F8B-3F74-9372D1500D2B}" dt="2023-01-04T19:33:17.219" v="11" actId="14100"/>
        <pc:sldMkLst>
          <pc:docMk/>
          <pc:sldMk cId="4009306994" sldId="340"/>
        </pc:sldMkLst>
        <pc:picChg chg="del">
          <ac:chgData name="Sarah Graham" userId="S::sgraham@paulding.k12.ga.us::79aa25b1-d8d3-412e-ba74-84f28a7caa42" providerId="AD" clId="Web-{41DEB805-D830-7F8B-3F74-9372D1500D2B}" dt="2023-01-04T19:31:46.623" v="1"/>
          <ac:picMkLst>
            <pc:docMk/>
            <pc:sldMk cId="4009306994" sldId="340"/>
            <ac:picMk id="8" creationId="{C356521F-60E2-B0A7-2B47-FFF4C81C71F3}"/>
          </ac:picMkLst>
        </pc:picChg>
        <pc:picChg chg="add mod">
          <ac:chgData name="Sarah Graham" userId="S::sgraham@paulding.k12.ga.us::79aa25b1-d8d3-412e-ba74-84f28a7caa42" providerId="AD" clId="Web-{41DEB805-D830-7F8B-3F74-9372D1500D2B}" dt="2023-01-04T19:33:17.219" v="11" actId="14100"/>
          <ac:picMkLst>
            <pc:docMk/>
            <pc:sldMk cId="4009306994" sldId="340"/>
            <ac:picMk id="9" creationId="{FC24A165-5AAB-9298-D3DA-2869D4EBE443}"/>
          </ac:picMkLst>
        </pc:picChg>
      </pc:sldChg>
    </pc:docChg>
  </pc:docChgLst>
  <pc:docChgLst>
    <pc:chgData name="Sarah Graham" userId="S::sgraham@paulding.k12.ga.us::79aa25b1-d8d3-412e-ba74-84f28a7caa42" providerId="AD" clId="Web-{BB6A8E94-4F5E-27E2-DC5B-ACC76CD97946}"/>
    <pc:docChg chg="modSld">
      <pc:chgData name="Sarah Graham" userId="S::sgraham@paulding.k12.ga.us::79aa25b1-d8d3-412e-ba74-84f28a7caa42" providerId="AD" clId="Web-{BB6A8E94-4F5E-27E2-DC5B-ACC76CD97946}" dt="2023-01-04T19:39:15.355" v="0"/>
      <pc:docMkLst>
        <pc:docMk/>
      </pc:docMkLst>
      <pc:sldChg chg="delSp">
        <pc:chgData name="Sarah Graham" userId="S::sgraham@paulding.k12.ga.us::79aa25b1-d8d3-412e-ba74-84f28a7caa42" providerId="AD" clId="Web-{BB6A8E94-4F5E-27E2-DC5B-ACC76CD97946}" dt="2023-01-04T19:39:15.355" v="0"/>
        <pc:sldMkLst>
          <pc:docMk/>
          <pc:sldMk cId="2618624758" sldId="315"/>
        </pc:sldMkLst>
        <pc:picChg chg="del">
          <ac:chgData name="Sarah Graham" userId="S::sgraham@paulding.k12.ga.us::79aa25b1-d8d3-412e-ba74-84f28a7caa42" providerId="AD" clId="Web-{BB6A8E94-4F5E-27E2-DC5B-ACC76CD97946}" dt="2023-01-04T19:39:15.355" v="0"/>
          <ac:picMkLst>
            <pc:docMk/>
            <pc:sldMk cId="2618624758" sldId="315"/>
            <ac:picMk id="11" creationId="{1531295D-3B4F-7933-367E-3A38BB99F5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286" tIns="46644" rIns="93286" bIns="46644"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71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245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09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415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671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183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25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0649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704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9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771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515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702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582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0584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2700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50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40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58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49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1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1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02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381" tIns="46191" rIns="92381" bIns="46191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67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/>
              <a:t>B</a:t>
            </a:r>
            <a:r>
              <a:t>ui</a:t>
            </a:r>
            <a:r>
              <a:rPr spc="20"/>
              <a:t>l</a:t>
            </a:r>
            <a:r>
              <a:t>d</a:t>
            </a:r>
            <a:r>
              <a:rPr spc="-10"/>
              <a:t>ing</a:t>
            </a:r>
            <a:r>
              <a:rPr spc="-40"/>
              <a:t> </a:t>
            </a:r>
            <a:r>
              <a:rPr spc="-5"/>
              <a:t>D</a:t>
            </a:r>
            <a:r>
              <a:rPr spc="-10"/>
              <a:t>esign</a:t>
            </a:r>
            <a:r>
              <a:rPr spc="-5"/>
              <a:t> Bra</a:t>
            </a:r>
            <a:r>
              <a:rPr spc="-10"/>
              <a:t>nch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/>
              <a:t>B</a:t>
            </a:r>
            <a:r>
              <a:t>ui</a:t>
            </a:r>
            <a:r>
              <a:rPr spc="20"/>
              <a:t>l</a:t>
            </a:r>
            <a:r>
              <a:t>d</a:t>
            </a:r>
            <a:r>
              <a:rPr spc="-10"/>
              <a:t>ing</a:t>
            </a:r>
            <a:r>
              <a:rPr spc="-40"/>
              <a:t> </a:t>
            </a:r>
            <a:r>
              <a:rPr spc="-5"/>
              <a:t>D</a:t>
            </a:r>
            <a:r>
              <a:rPr spc="-10"/>
              <a:t>esign</a:t>
            </a:r>
            <a:r>
              <a:rPr spc="-5"/>
              <a:t> Bra</a:t>
            </a:r>
            <a:r>
              <a:rPr spc="-10"/>
              <a:t>nch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/>
              <a:t>B</a:t>
            </a:r>
            <a:r>
              <a:t>ui</a:t>
            </a:r>
            <a:r>
              <a:rPr spc="20"/>
              <a:t>l</a:t>
            </a:r>
            <a:r>
              <a:t>d</a:t>
            </a:r>
            <a:r>
              <a:rPr spc="-10"/>
              <a:t>ing</a:t>
            </a:r>
            <a:r>
              <a:rPr spc="-40"/>
              <a:t> </a:t>
            </a:r>
            <a:r>
              <a:rPr spc="-5"/>
              <a:t>D</a:t>
            </a:r>
            <a:r>
              <a:rPr spc="-10"/>
              <a:t>esign</a:t>
            </a:r>
            <a:r>
              <a:rPr spc="-5"/>
              <a:t> Bra</a:t>
            </a:r>
            <a:r>
              <a:rPr spc="-10"/>
              <a:t>nch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/>
              <a:t>B</a:t>
            </a:r>
            <a:r>
              <a:t>ui</a:t>
            </a:r>
            <a:r>
              <a:rPr spc="20"/>
              <a:t>l</a:t>
            </a:r>
            <a:r>
              <a:t>d</a:t>
            </a:r>
            <a:r>
              <a:rPr spc="-10"/>
              <a:t>ing</a:t>
            </a:r>
            <a:r>
              <a:rPr spc="-40"/>
              <a:t> </a:t>
            </a:r>
            <a:r>
              <a:rPr spc="-5"/>
              <a:t>D</a:t>
            </a:r>
            <a:r>
              <a:rPr spc="-10"/>
              <a:t>esign</a:t>
            </a:r>
            <a:r>
              <a:rPr spc="-5"/>
              <a:t> Bra</a:t>
            </a:r>
            <a:r>
              <a:rPr spc="-10"/>
              <a:t>nch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/>
              <a:t>B</a:t>
            </a:r>
            <a:r>
              <a:t>ui</a:t>
            </a:r>
            <a:r>
              <a:rPr spc="20"/>
              <a:t>l</a:t>
            </a:r>
            <a:r>
              <a:t>d</a:t>
            </a:r>
            <a:r>
              <a:rPr spc="-10"/>
              <a:t>ing</a:t>
            </a:r>
            <a:r>
              <a:rPr spc="-40"/>
              <a:t> </a:t>
            </a:r>
            <a:r>
              <a:rPr spc="-5"/>
              <a:t>D</a:t>
            </a:r>
            <a:r>
              <a:rPr spc="-10"/>
              <a:t>esign</a:t>
            </a:r>
            <a:r>
              <a:rPr spc="-5"/>
              <a:t> Bra</a:t>
            </a:r>
            <a:r>
              <a:rPr spc="-10"/>
              <a:t>nch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90600"/>
          </a:xfrm>
          <a:custGeom>
            <a:avLst/>
            <a:gdLst/>
            <a:ahLst/>
            <a:cxnLst/>
            <a:rect l="l" t="t" r="r" b="b"/>
            <a:pathLst>
              <a:path w="9144000" h="990600">
                <a:moveTo>
                  <a:pt x="0" y="990600"/>
                </a:moveTo>
                <a:lnTo>
                  <a:pt x="9144000" y="990600"/>
                </a:lnTo>
                <a:lnTo>
                  <a:pt x="91440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24600"/>
            <a:ext cx="9144000" cy="533400"/>
          </a:xfrm>
          <a:custGeom>
            <a:avLst/>
            <a:gdLst/>
            <a:ahLst/>
            <a:cxnLst/>
            <a:rect l="l" t="t" r="r" b="b"/>
            <a:pathLst>
              <a:path w="9144000" h="533400">
                <a:moveTo>
                  <a:pt x="0" y="533399"/>
                </a:moveTo>
                <a:lnTo>
                  <a:pt x="9144000" y="533399"/>
                </a:lnTo>
                <a:lnTo>
                  <a:pt x="9144000" y="0"/>
                </a:lnTo>
                <a:lnTo>
                  <a:pt x="0" y="0"/>
                </a:lnTo>
                <a:lnTo>
                  <a:pt x="0" y="5333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063" y="333069"/>
            <a:ext cx="8843873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059" y="1214255"/>
            <a:ext cx="8091881" cy="2280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368034" y="6415777"/>
            <a:ext cx="169862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/>
              <a:t>B</a:t>
            </a:r>
            <a:r>
              <a:t>ui</a:t>
            </a:r>
            <a:r>
              <a:rPr spc="20"/>
              <a:t>l</a:t>
            </a:r>
            <a:r>
              <a:t>d</a:t>
            </a:r>
            <a:r>
              <a:rPr spc="-10"/>
              <a:t>ing</a:t>
            </a:r>
            <a:r>
              <a:rPr spc="-40"/>
              <a:t> </a:t>
            </a:r>
            <a:r>
              <a:rPr spc="-5"/>
              <a:t>D</a:t>
            </a:r>
            <a:r>
              <a:rPr spc="-10"/>
              <a:t>esign</a:t>
            </a:r>
            <a:r>
              <a:rPr spc="-5"/>
              <a:t> Bra</a:t>
            </a:r>
            <a:r>
              <a:rPr spc="-10"/>
              <a:t>nch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thomas@paulding.k12.ga.us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chsmagnet.com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paulding.k12.ga.us/domain/649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ulding.k12.ga.us/Page/46002" TargetMode="External"/><Relationship Id="rId5" Type="http://schemas.openxmlformats.org/officeDocument/2006/relationships/hyperlink" Target="https://www.paulding.k12.ga.us/Domain/5929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619878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0" y="685800"/>
                </a:moveTo>
                <a:lnTo>
                  <a:pt x="9144000" y="6858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17720"/>
            <a:ext cx="9144000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343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56323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3558" y="4438777"/>
            <a:ext cx="1064895" cy="1048385"/>
          </a:xfrm>
          <a:custGeom>
            <a:avLst/>
            <a:gdLst/>
            <a:ahLst/>
            <a:cxnLst/>
            <a:rect l="l" t="t" r="r" b="b"/>
            <a:pathLst>
              <a:path w="1064895" h="1048385">
                <a:moveTo>
                  <a:pt x="532384" y="0"/>
                </a:moveTo>
                <a:lnTo>
                  <a:pt x="488723" y="1736"/>
                </a:lnTo>
                <a:lnTo>
                  <a:pt x="446034" y="6857"/>
                </a:lnTo>
                <a:lnTo>
                  <a:pt x="404453" y="15226"/>
                </a:lnTo>
                <a:lnTo>
                  <a:pt x="364118" y="26710"/>
                </a:lnTo>
                <a:lnTo>
                  <a:pt x="325165" y="41173"/>
                </a:lnTo>
                <a:lnTo>
                  <a:pt x="287732" y="58481"/>
                </a:lnTo>
                <a:lnTo>
                  <a:pt x="251956" y="78499"/>
                </a:lnTo>
                <a:lnTo>
                  <a:pt x="217974" y="101092"/>
                </a:lnTo>
                <a:lnTo>
                  <a:pt x="185923" y="126125"/>
                </a:lnTo>
                <a:lnTo>
                  <a:pt x="155940" y="153463"/>
                </a:lnTo>
                <a:lnTo>
                  <a:pt x="128161" y="182972"/>
                </a:lnTo>
                <a:lnTo>
                  <a:pt x="102725" y="214518"/>
                </a:lnTo>
                <a:lnTo>
                  <a:pt x="79768" y="247964"/>
                </a:lnTo>
                <a:lnTo>
                  <a:pt x="59427" y="283177"/>
                </a:lnTo>
                <a:lnTo>
                  <a:pt x="41840" y="320022"/>
                </a:lnTo>
                <a:lnTo>
                  <a:pt x="27143" y="358363"/>
                </a:lnTo>
                <a:lnTo>
                  <a:pt x="15473" y="398066"/>
                </a:lnTo>
                <a:lnTo>
                  <a:pt x="6968" y="438997"/>
                </a:lnTo>
                <a:lnTo>
                  <a:pt x="1764" y="481020"/>
                </a:lnTo>
                <a:lnTo>
                  <a:pt x="0" y="524002"/>
                </a:lnTo>
                <a:lnTo>
                  <a:pt x="1764" y="566965"/>
                </a:lnTo>
                <a:lnTo>
                  <a:pt x="6968" y="608975"/>
                </a:lnTo>
                <a:lnTo>
                  <a:pt x="15473" y="649895"/>
                </a:lnTo>
                <a:lnTo>
                  <a:pt x="27143" y="689591"/>
                </a:lnTo>
                <a:lnTo>
                  <a:pt x="41840" y="727928"/>
                </a:lnTo>
                <a:lnTo>
                  <a:pt x="59427" y="764770"/>
                </a:lnTo>
                <a:lnTo>
                  <a:pt x="79768" y="799982"/>
                </a:lnTo>
                <a:lnTo>
                  <a:pt x="102725" y="833430"/>
                </a:lnTo>
                <a:lnTo>
                  <a:pt x="128161" y="864979"/>
                </a:lnTo>
                <a:lnTo>
                  <a:pt x="155940" y="894492"/>
                </a:lnTo>
                <a:lnTo>
                  <a:pt x="185923" y="921836"/>
                </a:lnTo>
                <a:lnTo>
                  <a:pt x="217974" y="946875"/>
                </a:lnTo>
                <a:lnTo>
                  <a:pt x="251956" y="969474"/>
                </a:lnTo>
                <a:lnTo>
                  <a:pt x="287732" y="989498"/>
                </a:lnTo>
                <a:lnTo>
                  <a:pt x="325165" y="1006812"/>
                </a:lnTo>
                <a:lnTo>
                  <a:pt x="364118" y="1021281"/>
                </a:lnTo>
                <a:lnTo>
                  <a:pt x="404453" y="1032769"/>
                </a:lnTo>
                <a:lnTo>
                  <a:pt x="446034" y="1041143"/>
                </a:lnTo>
                <a:lnTo>
                  <a:pt x="488723" y="1046266"/>
                </a:lnTo>
                <a:lnTo>
                  <a:pt x="532384" y="1048004"/>
                </a:lnTo>
                <a:lnTo>
                  <a:pt x="576026" y="1046266"/>
                </a:lnTo>
                <a:lnTo>
                  <a:pt x="618699" y="1041143"/>
                </a:lnTo>
                <a:lnTo>
                  <a:pt x="660265" y="1032769"/>
                </a:lnTo>
                <a:lnTo>
                  <a:pt x="700587" y="1021281"/>
                </a:lnTo>
                <a:lnTo>
                  <a:pt x="739528" y="1006812"/>
                </a:lnTo>
                <a:lnTo>
                  <a:pt x="776951" y="989498"/>
                </a:lnTo>
                <a:lnTo>
                  <a:pt x="812719" y="969474"/>
                </a:lnTo>
                <a:lnTo>
                  <a:pt x="846693" y="946875"/>
                </a:lnTo>
                <a:lnTo>
                  <a:pt x="878738" y="921836"/>
                </a:lnTo>
                <a:lnTo>
                  <a:pt x="908716" y="894492"/>
                </a:lnTo>
                <a:lnTo>
                  <a:pt x="936490" y="864979"/>
                </a:lnTo>
                <a:lnTo>
                  <a:pt x="961923" y="833430"/>
                </a:lnTo>
                <a:lnTo>
                  <a:pt x="984877" y="799982"/>
                </a:lnTo>
                <a:lnTo>
                  <a:pt x="1005216" y="764770"/>
                </a:lnTo>
                <a:lnTo>
                  <a:pt x="1022802" y="727928"/>
                </a:lnTo>
                <a:lnTo>
                  <a:pt x="1037498" y="689591"/>
                </a:lnTo>
                <a:lnTo>
                  <a:pt x="1049167" y="649895"/>
                </a:lnTo>
                <a:lnTo>
                  <a:pt x="1057672" y="608975"/>
                </a:lnTo>
                <a:lnTo>
                  <a:pt x="1062876" y="566965"/>
                </a:lnTo>
                <a:lnTo>
                  <a:pt x="1064641" y="524002"/>
                </a:lnTo>
                <a:lnTo>
                  <a:pt x="1062876" y="481020"/>
                </a:lnTo>
                <a:lnTo>
                  <a:pt x="1057672" y="438997"/>
                </a:lnTo>
                <a:lnTo>
                  <a:pt x="1049167" y="398066"/>
                </a:lnTo>
                <a:lnTo>
                  <a:pt x="1037498" y="358363"/>
                </a:lnTo>
                <a:lnTo>
                  <a:pt x="1022802" y="320022"/>
                </a:lnTo>
                <a:lnTo>
                  <a:pt x="1005216" y="283177"/>
                </a:lnTo>
                <a:lnTo>
                  <a:pt x="984877" y="247964"/>
                </a:lnTo>
                <a:lnTo>
                  <a:pt x="961923" y="214518"/>
                </a:lnTo>
                <a:lnTo>
                  <a:pt x="936490" y="182972"/>
                </a:lnTo>
                <a:lnTo>
                  <a:pt x="908716" y="153463"/>
                </a:lnTo>
                <a:lnTo>
                  <a:pt x="878738" y="126125"/>
                </a:lnTo>
                <a:lnTo>
                  <a:pt x="846693" y="101091"/>
                </a:lnTo>
                <a:lnTo>
                  <a:pt x="812719" y="78499"/>
                </a:lnTo>
                <a:lnTo>
                  <a:pt x="776951" y="58481"/>
                </a:lnTo>
                <a:lnTo>
                  <a:pt x="739528" y="41173"/>
                </a:lnTo>
                <a:lnTo>
                  <a:pt x="700587" y="26710"/>
                </a:lnTo>
                <a:lnTo>
                  <a:pt x="660265" y="15226"/>
                </a:lnTo>
                <a:lnTo>
                  <a:pt x="618699" y="6857"/>
                </a:lnTo>
                <a:lnTo>
                  <a:pt x="576026" y="1736"/>
                </a:lnTo>
                <a:lnTo>
                  <a:pt x="53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0" y="4764477"/>
            <a:ext cx="687457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2800" spc="-15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PCSD Academies LIVE Event</a:t>
            </a:r>
            <a:endParaRPr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4425" y="2561888"/>
            <a:ext cx="853440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90"/>
              </a:lnSpc>
            </a:pPr>
            <a:r>
              <a:rPr lang="en-US" sz="4400" spc="-5">
                <a:ln w="3175"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Paulding County School District </a:t>
            </a:r>
            <a:endParaRPr sz="440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CE52C3-5EE1-4EA0-B6E2-853670564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571" y="4133262"/>
            <a:ext cx="2124948" cy="1693318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8B420A7B-6C1D-4F4F-B657-33F039B94ECC}"/>
              </a:ext>
            </a:extLst>
          </p:cNvPr>
          <p:cNvSpPr txBox="1"/>
          <p:nvPr/>
        </p:nvSpPr>
        <p:spPr>
          <a:xfrm>
            <a:off x="314425" y="3409331"/>
            <a:ext cx="34264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-15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January 5, 2023</a:t>
            </a:r>
            <a:endParaRPr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SPHS AIM Academy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1E0B2-6137-F591-5DA5-6B0F109D7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90599"/>
            <a:ext cx="9144000" cy="49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SPHS AIM Academy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EE8BFA-A4F3-4FB8-B6B4-823B11CAF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30" y="1189418"/>
            <a:ext cx="8794449" cy="47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SPHS AIM Academy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FDC27B-6DE6-0BE3-152D-F2F849CB7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59405"/>
            <a:ext cx="9144000" cy="50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HHS Academy of Computer Science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0E6FF5-E21B-3E73-BD93-F8915F58F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61" y="1200951"/>
            <a:ext cx="9084847" cy="470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2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HHS Academy of Computer Science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8412EB-CF05-4846-9C30-A9293F21F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" y="1037731"/>
            <a:ext cx="9007473" cy="48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3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HHS Academy of Computer Science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3F0F2-20F1-403C-8EF1-97B6D0977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" y="1037731"/>
            <a:ext cx="9121140" cy="49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HHS Academy of Computer Science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5086AA-F7D7-40E7-8297-CFFF7036B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4" y="1037731"/>
            <a:ext cx="9050496" cy="491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96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HHS Academy of Computer Science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6521F-60E2-B0A7-2B47-FFF4C81C7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" y="1005933"/>
            <a:ext cx="9121140" cy="48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HHS Academy of Computer Science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9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24A165-5AAB-9298-D3DA-2869D4EBE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29" y="1015059"/>
            <a:ext cx="9115754" cy="473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06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28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PCHS Academy of Science, Research, &amp; Medicine</a:t>
            </a:r>
            <a:endParaRPr sz="28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BE046-DAD3-4CFC-A1C8-87F8EAEAC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868" y="1901819"/>
            <a:ext cx="3566292" cy="3573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30213-5E13-46BD-A68B-CC26CB393947}"/>
              </a:ext>
            </a:extLst>
          </p:cNvPr>
          <p:cNvSpPr txBox="1"/>
          <p:nvPr/>
        </p:nvSpPr>
        <p:spPr>
          <a:xfrm>
            <a:off x="175031" y="5165361"/>
            <a:ext cx="39397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Kevin Thomas,</a:t>
            </a:r>
          </a:p>
          <a:p>
            <a:r>
              <a:rPr lang="en-US" sz="2000" b="1"/>
              <a:t>PCHS Assistant Principal</a:t>
            </a:r>
          </a:p>
          <a:p>
            <a:r>
              <a:rPr lang="en-US" sz="2000" b="1">
                <a:hlinkClick r:id="rId6"/>
              </a:rPr>
              <a:t>kthomas@paulding.k12.ga.us</a:t>
            </a:r>
            <a:r>
              <a:rPr lang="en-US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154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4DEF-B9AD-405E-889B-B1CECD8F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63" y="333069"/>
            <a:ext cx="8843873" cy="553998"/>
          </a:xfrm>
        </p:spPr>
        <p:txBody>
          <a:bodyPr/>
          <a:lstStyle/>
          <a:p>
            <a:r>
              <a:rPr lang="en-US"/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FE6A1-07B3-4EC8-B011-E78FF1AAE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059" y="1214255"/>
            <a:ext cx="8091881" cy="1477328"/>
          </a:xfrm>
        </p:spPr>
        <p:txBody>
          <a:bodyPr/>
          <a:lstStyle/>
          <a:p>
            <a:pPr algn="ctr"/>
            <a:r>
              <a:rPr lang="en-US" sz="3200"/>
              <a:t>PCSD Academies LIVE Broadcast</a:t>
            </a:r>
          </a:p>
          <a:p>
            <a:pPr algn="ctr"/>
            <a:endParaRPr lang="en-US" sz="3200"/>
          </a:p>
          <a:p>
            <a:pPr algn="ctr"/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B9BBA-013C-4775-A8F4-62A883FAC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25" y="2172112"/>
            <a:ext cx="2124948" cy="1693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095D97-1500-4B05-8470-5EFB8E081D82}"/>
              </a:ext>
            </a:extLst>
          </p:cNvPr>
          <p:cNvSpPr txBox="1"/>
          <p:nvPr/>
        </p:nvSpPr>
        <p:spPr>
          <a:xfrm>
            <a:off x="526059" y="4678680"/>
            <a:ext cx="8206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Dr. Keith Rowland</a:t>
            </a:r>
          </a:p>
          <a:p>
            <a:pPr algn="ctr"/>
            <a:r>
              <a:rPr lang="en-US" sz="2800"/>
              <a:t>Executive Director of 6-12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289990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28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PCHS Academy of Science, Research, &amp; Medicine</a:t>
            </a:r>
            <a:endParaRPr sz="28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47E635-A712-4F4C-9DD4-1CF499388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1" y="1139395"/>
            <a:ext cx="9050496" cy="48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2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03" y="976019"/>
            <a:ext cx="9069794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28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PCHS Academy of Science, Research, &amp; Medicine</a:t>
            </a:r>
            <a:endParaRPr sz="28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177B30-C306-FB7C-48B2-CD9BC091A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48" y="1076613"/>
            <a:ext cx="8985549" cy="48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28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PCHS Academy of Science, Research, &amp; Medicine</a:t>
            </a:r>
            <a:endParaRPr sz="28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8755C2-1F95-C148-6456-3F72A3483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30" y="1083849"/>
            <a:ext cx="8843873" cy="46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63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28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PCHS Academy of Science, Research, &amp; Medicine</a:t>
            </a:r>
            <a:endParaRPr sz="28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6AFFD-4383-4865-9C66-6CB2F6D4B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" y="1127863"/>
            <a:ext cx="9007474" cy="470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28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PCHS Academy of Science, Research, &amp; Medicine</a:t>
            </a:r>
            <a:endParaRPr sz="28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4B01A5-6339-3AFB-EB40-2190BD740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1182519"/>
            <a:ext cx="8742680" cy="47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28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PCSD Academies LIVE Event </a:t>
            </a:r>
            <a:endParaRPr sz="28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143F-5937-4E9F-8B51-AA12F7839751}"/>
              </a:ext>
            </a:extLst>
          </p:cNvPr>
          <p:cNvSpPr txBox="1"/>
          <p:nvPr/>
        </p:nvSpPr>
        <p:spPr>
          <a:xfrm>
            <a:off x="175032" y="1926499"/>
            <a:ext cx="8577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/>
          </a:p>
          <a:p>
            <a:pPr algn="ctr"/>
            <a:endParaRPr lang="en-US" sz="4000" b="1"/>
          </a:p>
          <a:p>
            <a:pPr algn="ctr"/>
            <a:r>
              <a:rPr lang="en-US" sz="3200" b="1"/>
              <a:t>Q &amp; A </a:t>
            </a:r>
          </a:p>
          <a:p>
            <a:pPr algn="ctr"/>
            <a:r>
              <a:rPr lang="en-US" sz="3200"/>
              <a:t>with</a:t>
            </a:r>
          </a:p>
          <a:p>
            <a:pPr algn="ctr"/>
            <a:r>
              <a:rPr lang="en-US" sz="3200" b="1"/>
              <a:t>Jana Stegall</a:t>
            </a:r>
          </a:p>
          <a:p>
            <a:pPr algn="ctr"/>
            <a:r>
              <a:rPr lang="en-US" sz="3200"/>
              <a:t>Business &amp; Community Relations Administrator</a:t>
            </a:r>
          </a:p>
          <a:p>
            <a:pPr algn="ctr"/>
            <a:r>
              <a:rPr lang="en-US" sz="3200"/>
              <a:t>CEO - Paulding College &amp; Career Academy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F60BA-8276-485D-972E-92F3D9311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224" y="1202472"/>
            <a:ext cx="2121592" cy="17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15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" y="976020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28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you!</a:t>
            </a:r>
            <a:endParaRPr sz="28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E4143F-5937-4E9F-8B51-AA12F7839751}"/>
              </a:ext>
            </a:extLst>
          </p:cNvPr>
          <p:cNvSpPr txBox="1"/>
          <p:nvPr/>
        </p:nvSpPr>
        <p:spPr>
          <a:xfrm>
            <a:off x="254128" y="1005283"/>
            <a:ext cx="84980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/>
              <a:t>Academy Website Links</a:t>
            </a:r>
          </a:p>
          <a:p>
            <a:pPr algn="ctr"/>
            <a:endParaRPr lang="en-US" sz="3200" b="1" u="sng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Paulding College and Career Academy:  </a:t>
            </a:r>
            <a:r>
              <a:rPr lang="en-US" sz="2400" b="1">
                <a:hlinkClick r:id="rId5"/>
              </a:rPr>
              <a:t>https://www.paulding.k12.ga.us/Domain/5929</a:t>
            </a:r>
            <a:r>
              <a:rPr lang="en-US" sz="2400" b="1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South Paulding High School AIM Academy: </a:t>
            </a:r>
            <a:r>
              <a:rPr lang="en-US" sz="2400" b="1">
                <a:hlinkClick r:id="rId6"/>
              </a:rPr>
              <a:t>https://www.paulding.k12.ga.us/Page/46002</a:t>
            </a:r>
            <a:r>
              <a:rPr lang="en-US" sz="2400" b="1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Hiram High School Academy of Computer Science: </a:t>
            </a:r>
            <a:r>
              <a:rPr lang="en-US" sz="2400" b="1">
                <a:hlinkClick r:id="rId7"/>
              </a:rPr>
              <a:t>https://www.paulding.k12.ga.us/domain/6495</a:t>
            </a:r>
            <a:endParaRPr lang="en-US" sz="2400" b="1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/>
              <a:t> Paulding County High School Academy of Science Research &amp; Medicine:  </a:t>
            </a:r>
            <a:r>
              <a:rPr lang="en-US" sz="2400" b="1">
                <a:hlinkClick r:id="rId8"/>
              </a:rPr>
              <a:t>https://www.pchsmagnet.com/</a:t>
            </a:r>
            <a:r>
              <a:rPr lang="en-US" sz="2400" b="1"/>
              <a:t> </a:t>
            </a:r>
          </a:p>
          <a:p>
            <a:pPr algn="ctr"/>
            <a:endParaRPr lang="en-US" sz="3200" b="1" u="sng"/>
          </a:p>
        </p:txBody>
      </p:sp>
    </p:spTree>
    <p:extLst>
      <p:ext uri="{BB962C8B-B14F-4D97-AF65-F5344CB8AC3E}">
        <p14:creationId xmlns:p14="http://schemas.microsoft.com/office/powerpoint/2010/main" val="324575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Career Focus for each Academy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C7D02C-EFAC-43DD-B655-EFA9214B1589}"/>
              </a:ext>
            </a:extLst>
          </p:cNvPr>
          <p:cNvSpPr txBox="1"/>
          <p:nvPr/>
        </p:nvSpPr>
        <p:spPr>
          <a:xfrm>
            <a:off x="248413" y="1751717"/>
            <a:ext cx="8635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Paulding College and Career Academy</a:t>
            </a:r>
            <a:r>
              <a:rPr lang="en-US" sz="2400"/>
              <a:t>:  Healthcare, Energy, Mechatronics and Cybersecurity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South Paulding High School AIM Academy</a:t>
            </a:r>
            <a:r>
              <a:rPr lang="en-US" sz="2400"/>
              <a:t>:  Engineering &amp;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Hiram High School HACS Academy</a:t>
            </a:r>
            <a:r>
              <a:rPr lang="en-US" sz="2400"/>
              <a:t>:  Computer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Paulding County High School Academy of Science, Research, and Medicine:</a:t>
            </a:r>
            <a:r>
              <a:rPr lang="en-US" sz="2400"/>
              <a:t>  Allied Health and Biotechnology</a:t>
            </a:r>
          </a:p>
        </p:txBody>
      </p:sp>
    </p:spTree>
    <p:extLst>
      <p:ext uri="{BB962C8B-B14F-4D97-AF65-F5344CB8AC3E}">
        <p14:creationId xmlns:p14="http://schemas.microsoft.com/office/powerpoint/2010/main" val="306727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Applications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54BD4-8A15-B09E-A40B-514CC757648C}"/>
              </a:ext>
            </a:extLst>
          </p:cNvPr>
          <p:cNvSpPr txBox="1"/>
          <p:nvPr/>
        </p:nvSpPr>
        <p:spPr>
          <a:xfrm>
            <a:off x="175031" y="1129010"/>
            <a:ext cx="884387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Applications Open: </a:t>
            </a:r>
          </a:p>
          <a:p>
            <a:r>
              <a:rPr lang="en-US" sz="4000" b="1"/>
              <a:t>Monday, January 9, 2023</a:t>
            </a:r>
          </a:p>
          <a:p>
            <a:endParaRPr lang="en-US" sz="4000" b="1"/>
          </a:p>
          <a:p>
            <a:r>
              <a:rPr lang="en-US" sz="4000" b="1"/>
              <a:t>Applications Close:  </a:t>
            </a:r>
          </a:p>
          <a:p>
            <a:r>
              <a:rPr lang="en-US" sz="4000" b="1"/>
              <a:t>Friday, February 17, 2023</a:t>
            </a:r>
          </a:p>
          <a:p>
            <a:endParaRPr lang="en-US" sz="4000" b="1"/>
          </a:p>
          <a:p>
            <a:r>
              <a:rPr lang="en-US" sz="4000" b="1"/>
              <a:t>Acceptance Decision Letters:</a:t>
            </a:r>
          </a:p>
          <a:p>
            <a:r>
              <a:rPr lang="en-US" sz="4000" b="1"/>
              <a:t>Friday, April 14, 2023</a:t>
            </a:r>
          </a:p>
          <a:p>
            <a:endParaRPr lang="en-US" sz="4400" b="1"/>
          </a:p>
          <a:p>
            <a:endParaRPr lang="en-US" b="1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2056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Transportation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54BD4-8A15-B09E-A40B-514CC757648C}"/>
              </a:ext>
            </a:extLst>
          </p:cNvPr>
          <p:cNvSpPr txBox="1"/>
          <p:nvPr/>
        </p:nvSpPr>
        <p:spPr>
          <a:xfrm>
            <a:off x="175031" y="1129010"/>
            <a:ext cx="884387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Transportation is provided for students to each of the Academy programs.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Bussing to Hiram High School, Paulding County High School, and South Paulding High school are done from pick up hubs around the county.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/>
              <a:t>Bussing to and from the Paulding College and Career Academy is done from the home school. </a:t>
            </a:r>
          </a:p>
          <a:p>
            <a:endParaRPr lang="en-US" b="1"/>
          </a:p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6222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Paulding College and Career Academy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95D500-512B-F952-C4E0-8EAB67CC1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7991"/>
            <a:ext cx="9144000" cy="50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8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32570" cy="4902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Paulding College and Career Academy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D95556-CA9D-2007-DFD9-C4BCCB8FB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0779"/>
            <a:ext cx="9132570" cy="504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8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Paulding College and Career Academy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2190DF-3122-03C6-C56E-FA2711C6C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30" y="1037731"/>
            <a:ext cx="8843873" cy="48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9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9132570" cy="5334000"/>
          </a:xfrm>
          <a:custGeom>
            <a:avLst/>
            <a:gdLst/>
            <a:ahLst/>
            <a:cxnLst/>
            <a:rect l="l" t="t" r="r" b="b"/>
            <a:pathLst>
              <a:path w="9132570" h="5334000">
                <a:moveTo>
                  <a:pt x="0" y="5334000"/>
                </a:moveTo>
                <a:lnTo>
                  <a:pt x="9132290" y="5334000"/>
                </a:lnTo>
                <a:lnTo>
                  <a:pt x="913229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76019"/>
            <a:ext cx="9144000" cy="5337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7056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303657" y="0"/>
                </a:moveTo>
                <a:lnTo>
                  <a:pt x="254387" y="3912"/>
                </a:lnTo>
                <a:lnTo>
                  <a:pt x="207654" y="15240"/>
                </a:lnTo>
                <a:lnTo>
                  <a:pt x="164081" y="33368"/>
                </a:lnTo>
                <a:lnTo>
                  <a:pt x="124294" y="57680"/>
                </a:lnTo>
                <a:lnTo>
                  <a:pt x="88915" y="87561"/>
                </a:lnTo>
                <a:lnTo>
                  <a:pt x="58570" y="122396"/>
                </a:lnTo>
                <a:lnTo>
                  <a:pt x="33881" y="161568"/>
                </a:lnTo>
                <a:lnTo>
                  <a:pt x="15474" y="204463"/>
                </a:lnTo>
                <a:lnTo>
                  <a:pt x="3972" y="250464"/>
                </a:lnTo>
                <a:lnTo>
                  <a:pt x="0" y="298958"/>
                </a:lnTo>
                <a:lnTo>
                  <a:pt x="1006" y="323475"/>
                </a:lnTo>
                <a:lnTo>
                  <a:pt x="8821" y="370797"/>
                </a:lnTo>
                <a:lnTo>
                  <a:pt x="23854" y="415319"/>
                </a:lnTo>
                <a:lnTo>
                  <a:pt x="45480" y="456428"/>
                </a:lnTo>
                <a:lnTo>
                  <a:pt x="73074" y="493507"/>
                </a:lnTo>
                <a:lnTo>
                  <a:pt x="106015" y="525941"/>
                </a:lnTo>
                <a:lnTo>
                  <a:pt x="143676" y="553114"/>
                </a:lnTo>
                <a:lnTo>
                  <a:pt x="185433" y="574411"/>
                </a:lnTo>
                <a:lnTo>
                  <a:pt x="230664" y="589216"/>
                </a:lnTo>
                <a:lnTo>
                  <a:pt x="278744" y="596913"/>
                </a:lnTo>
                <a:lnTo>
                  <a:pt x="303657" y="597904"/>
                </a:lnTo>
                <a:lnTo>
                  <a:pt x="328569" y="596913"/>
                </a:lnTo>
                <a:lnTo>
                  <a:pt x="376649" y="589216"/>
                </a:lnTo>
                <a:lnTo>
                  <a:pt x="421880" y="574411"/>
                </a:lnTo>
                <a:lnTo>
                  <a:pt x="463637" y="553114"/>
                </a:lnTo>
                <a:lnTo>
                  <a:pt x="501298" y="525941"/>
                </a:lnTo>
                <a:lnTo>
                  <a:pt x="534239" y="493507"/>
                </a:lnTo>
                <a:lnTo>
                  <a:pt x="561833" y="456428"/>
                </a:lnTo>
                <a:lnTo>
                  <a:pt x="583459" y="415319"/>
                </a:lnTo>
                <a:lnTo>
                  <a:pt x="598492" y="370797"/>
                </a:lnTo>
                <a:lnTo>
                  <a:pt x="606307" y="323475"/>
                </a:lnTo>
                <a:lnTo>
                  <a:pt x="607314" y="298958"/>
                </a:lnTo>
                <a:lnTo>
                  <a:pt x="606307" y="274438"/>
                </a:lnTo>
                <a:lnTo>
                  <a:pt x="598492" y="227114"/>
                </a:lnTo>
                <a:lnTo>
                  <a:pt x="583459" y="182588"/>
                </a:lnTo>
                <a:lnTo>
                  <a:pt x="561833" y="141478"/>
                </a:lnTo>
                <a:lnTo>
                  <a:pt x="534239" y="104398"/>
                </a:lnTo>
                <a:lnTo>
                  <a:pt x="501298" y="71963"/>
                </a:lnTo>
                <a:lnTo>
                  <a:pt x="463637" y="44790"/>
                </a:lnTo>
                <a:lnTo>
                  <a:pt x="421880" y="23493"/>
                </a:lnTo>
                <a:lnTo>
                  <a:pt x="376649" y="8688"/>
                </a:lnTo>
                <a:lnTo>
                  <a:pt x="328569" y="991"/>
                </a:lnTo>
                <a:lnTo>
                  <a:pt x="3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44509" y="6183896"/>
            <a:ext cx="607695" cy="598170"/>
          </a:xfrm>
          <a:custGeom>
            <a:avLst/>
            <a:gdLst/>
            <a:ahLst/>
            <a:cxnLst/>
            <a:rect l="l" t="t" r="r" b="b"/>
            <a:pathLst>
              <a:path w="607695" h="598170">
                <a:moveTo>
                  <a:pt x="0" y="298958"/>
                </a:moveTo>
                <a:lnTo>
                  <a:pt x="3972" y="250464"/>
                </a:lnTo>
                <a:lnTo>
                  <a:pt x="15474" y="204463"/>
                </a:lnTo>
                <a:lnTo>
                  <a:pt x="33881" y="161568"/>
                </a:lnTo>
                <a:lnTo>
                  <a:pt x="58570" y="122396"/>
                </a:lnTo>
                <a:lnTo>
                  <a:pt x="88915" y="87561"/>
                </a:lnTo>
                <a:lnTo>
                  <a:pt x="124294" y="57680"/>
                </a:lnTo>
                <a:lnTo>
                  <a:pt x="164081" y="33368"/>
                </a:lnTo>
                <a:lnTo>
                  <a:pt x="207654" y="15240"/>
                </a:lnTo>
                <a:lnTo>
                  <a:pt x="254387" y="3912"/>
                </a:lnTo>
                <a:lnTo>
                  <a:pt x="303657" y="0"/>
                </a:lnTo>
                <a:lnTo>
                  <a:pt x="328569" y="991"/>
                </a:lnTo>
                <a:lnTo>
                  <a:pt x="352926" y="3912"/>
                </a:lnTo>
                <a:lnTo>
                  <a:pt x="399659" y="15240"/>
                </a:lnTo>
                <a:lnTo>
                  <a:pt x="443232" y="33368"/>
                </a:lnTo>
                <a:lnTo>
                  <a:pt x="483019" y="57680"/>
                </a:lnTo>
                <a:lnTo>
                  <a:pt x="518398" y="87561"/>
                </a:lnTo>
                <a:lnTo>
                  <a:pt x="548743" y="122396"/>
                </a:lnTo>
                <a:lnTo>
                  <a:pt x="573432" y="161568"/>
                </a:lnTo>
                <a:lnTo>
                  <a:pt x="591839" y="204463"/>
                </a:lnTo>
                <a:lnTo>
                  <a:pt x="603341" y="250464"/>
                </a:lnTo>
                <a:lnTo>
                  <a:pt x="607314" y="298958"/>
                </a:lnTo>
                <a:lnTo>
                  <a:pt x="606307" y="323475"/>
                </a:lnTo>
                <a:lnTo>
                  <a:pt x="603341" y="347447"/>
                </a:lnTo>
                <a:lnTo>
                  <a:pt x="591839" y="393446"/>
                </a:lnTo>
                <a:lnTo>
                  <a:pt x="573432" y="436339"/>
                </a:lnTo>
                <a:lnTo>
                  <a:pt x="548743" y="475510"/>
                </a:lnTo>
                <a:lnTo>
                  <a:pt x="518398" y="510343"/>
                </a:lnTo>
                <a:lnTo>
                  <a:pt x="483019" y="540224"/>
                </a:lnTo>
                <a:lnTo>
                  <a:pt x="443232" y="564536"/>
                </a:lnTo>
                <a:lnTo>
                  <a:pt x="399659" y="582663"/>
                </a:lnTo>
                <a:lnTo>
                  <a:pt x="352926" y="593991"/>
                </a:lnTo>
                <a:lnTo>
                  <a:pt x="303657" y="597904"/>
                </a:lnTo>
                <a:lnTo>
                  <a:pt x="278744" y="596913"/>
                </a:lnTo>
                <a:lnTo>
                  <a:pt x="254387" y="593991"/>
                </a:lnTo>
                <a:lnTo>
                  <a:pt x="207654" y="582663"/>
                </a:lnTo>
                <a:lnTo>
                  <a:pt x="164081" y="564536"/>
                </a:lnTo>
                <a:lnTo>
                  <a:pt x="124294" y="540224"/>
                </a:lnTo>
                <a:lnTo>
                  <a:pt x="88915" y="510343"/>
                </a:lnTo>
                <a:lnTo>
                  <a:pt x="58570" y="475510"/>
                </a:lnTo>
                <a:lnTo>
                  <a:pt x="33881" y="436339"/>
                </a:lnTo>
                <a:lnTo>
                  <a:pt x="15474" y="393446"/>
                </a:lnTo>
                <a:lnTo>
                  <a:pt x="3972" y="347447"/>
                </a:lnTo>
                <a:lnTo>
                  <a:pt x="0" y="298958"/>
                </a:lnTo>
                <a:close/>
              </a:path>
            </a:pathLst>
          </a:custGeom>
          <a:ln w="12700">
            <a:solidFill>
              <a:srgbClr val="0543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75031" y="315975"/>
            <a:ext cx="88438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>
              <a:lnSpc>
                <a:spcPct val="100000"/>
              </a:lnSpc>
            </a:pPr>
            <a:r>
              <a:rPr lang="en-US" sz="3200" spc="-20"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Paulding College and Career Academy</a:t>
            </a:r>
            <a:endParaRPr sz="3200" spc="-20"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634" y="6427723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F976E7D7-2851-4D23-9D0A-FA4EBA13492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2309091" y="6376601"/>
            <a:ext cx="53730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800" spc="-1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Academies Live Event</a:t>
            </a:r>
            <a:endParaRPr lang="en-US" sz="1800" spc="-1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CDF4BE-B359-4765-994C-A828DCE88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5" y="5954583"/>
            <a:ext cx="1096257" cy="873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C5FB4-EDC4-D70E-966C-2FC68CFD6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" y="1053206"/>
            <a:ext cx="9121140" cy="48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26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Welcome!</vt:lpstr>
      <vt:lpstr>Career Focus for each Academy</vt:lpstr>
      <vt:lpstr>Applications</vt:lpstr>
      <vt:lpstr>Transportation</vt:lpstr>
      <vt:lpstr>Paulding College and Career Academy</vt:lpstr>
      <vt:lpstr>Paulding College and Career Academy</vt:lpstr>
      <vt:lpstr>Paulding College and Career Academy</vt:lpstr>
      <vt:lpstr>Paulding College and Career Academy</vt:lpstr>
      <vt:lpstr>SPHS AIM Academy</vt:lpstr>
      <vt:lpstr>SPHS AIM Academy</vt:lpstr>
      <vt:lpstr>SPHS AIM Academy</vt:lpstr>
      <vt:lpstr>HHS Academy of Computer Science</vt:lpstr>
      <vt:lpstr>HHS Academy of Computer Science</vt:lpstr>
      <vt:lpstr>HHS Academy of Computer Science</vt:lpstr>
      <vt:lpstr>HHS Academy of Computer Science</vt:lpstr>
      <vt:lpstr>HHS Academy of Computer Science</vt:lpstr>
      <vt:lpstr>HHS Academy of Computer Science</vt:lpstr>
      <vt:lpstr>PCHS Academy of Science, Research, &amp; Medicine</vt:lpstr>
      <vt:lpstr>PCHS Academy of Science, Research, &amp; Medicine</vt:lpstr>
      <vt:lpstr>PCHS Academy of Science, Research, &amp; Medicine</vt:lpstr>
      <vt:lpstr>PCHS Academy of Science, Research, &amp; Medicine</vt:lpstr>
      <vt:lpstr>PCHS Academy of Science, Research, &amp; Medicine</vt:lpstr>
      <vt:lpstr>PCHS Academy of Science, Research, &amp; Medicine</vt:lpstr>
      <vt:lpstr>PCSD Academies LIVE Event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D. Barnette</dc:creator>
  <cp:revision>1</cp:revision>
  <cp:lastPrinted>2021-07-26T22:19:52Z</cp:lastPrinted>
  <dcterms:created xsi:type="dcterms:W3CDTF">2021-07-02T11:39:50Z</dcterms:created>
  <dcterms:modified xsi:type="dcterms:W3CDTF">2023-01-04T19:40:47Z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2014-01-24T00:00:00Z</vt:filetime>
  </property>
  <property fmtid="{D5CDD505-2E9C-101B-9397-08002B2CF9AE}" pid="3" name="LastSaved">
    <vt:filetime>2021-07-02T00:00:00Z</vt:filetime>
  </property>
</Properties>
</file>